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3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8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1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6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8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4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2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0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6FCC7-3DD7-4A79-B344-EB8BE353B7D3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64F37-A32E-4557-8EED-29918E48C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3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69929"/>
            <a:ext cx="8077200" cy="6247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good strategy for doing well on all tests is for you to take the packet and re-type all the information/answers; even if you already wrote them down you need to do this.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Then go back and highlight. After that go back with a red pen and write some notes for yourself, underline, put stars beside important facts, etc</a:t>
            </a:r>
            <a:r>
              <a:rPr lang="en-US" sz="1600" dirty="0"/>
              <a:t>.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I guarantee this will help you!!!</a:t>
            </a: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You can also print up the PowerPoint - print it with 6 slides per a page so you don't use so much paper. Then go through the slides. Read them and highlight.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Additionally,  use colored flash cards to help you review. Separate different topics by color. Put information about each famous person on the pink cards. Put information about famous countries / regions/ empires on blue cards. Put vocabulary words on yellow cards. Put another topic , such as  Catholic Church beliefs and requirements on the green cards. Remember – each person, vocab word, etc. needs its own card.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Doing all of this will build up your confidence and you will feel so much better about taking the test. It's a great way for the information to stay in your mind</a:t>
            </a:r>
            <a:r>
              <a:rPr lang="en-US" dirty="0"/>
              <a:t>. </a:t>
            </a:r>
          </a:p>
        </p:txBody>
      </p:sp>
      <p:pic>
        <p:nvPicPr>
          <p:cNvPr id="1026" name="Picture 2" descr="https://www.letslearnspanish.co.uk/wp-content/uploads/2014/09/happy-f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78126"/>
            <a:ext cx="1066800" cy="91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ata.whicdn.com/images/55860927/orig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1752600"/>
            <a:ext cx="1052886" cy="122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27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Broward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D. Harrington</dc:creator>
  <cp:lastModifiedBy>Kathleen D. Harrington</cp:lastModifiedBy>
  <cp:revision>8</cp:revision>
  <dcterms:created xsi:type="dcterms:W3CDTF">2015-09-15T00:52:14Z</dcterms:created>
  <dcterms:modified xsi:type="dcterms:W3CDTF">2019-08-13T18:57:25Z</dcterms:modified>
</cp:coreProperties>
</file>